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256" r:id="rId3"/>
    <p:sldId id="318" r:id="rId4"/>
    <p:sldId id="322" r:id="rId5"/>
    <p:sldId id="282" r:id="rId6"/>
    <p:sldId id="284" r:id="rId7"/>
    <p:sldId id="261" r:id="rId8"/>
    <p:sldId id="324" r:id="rId9"/>
    <p:sldId id="326" r:id="rId10"/>
    <p:sldId id="325" r:id="rId11"/>
    <p:sldId id="266" r:id="rId12"/>
    <p:sldId id="263" r:id="rId13"/>
    <p:sldId id="264" r:id="rId14"/>
    <p:sldId id="268" r:id="rId15"/>
    <p:sldId id="270" r:id="rId16"/>
    <p:sldId id="269" r:id="rId17"/>
    <p:sldId id="272" r:id="rId18"/>
    <p:sldId id="273" r:id="rId19"/>
    <p:sldId id="274" r:id="rId20"/>
    <p:sldId id="327" r:id="rId21"/>
    <p:sldId id="275" r:id="rId22"/>
    <p:sldId id="276" r:id="rId23"/>
    <p:sldId id="265" r:id="rId24"/>
    <p:sldId id="267" r:id="rId25"/>
    <p:sldId id="286" r:id="rId26"/>
    <p:sldId id="271" r:id="rId27"/>
    <p:sldId id="287" r:id="rId28"/>
    <p:sldId id="328" r:id="rId29"/>
    <p:sldId id="299" r:id="rId30"/>
    <p:sldId id="332" r:id="rId31"/>
    <p:sldId id="278" r:id="rId32"/>
    <p:sldId id="329" r:id="rId33"/>
    <p:sldId id="330" r:id="rId34"/>
    <p:sldId id="331" r:id="rId35"/>
    <p:sldId id="288" r:id="rId36"/>
    <p:sldId id="289" r:id="rId37"/>
    <p:sldId id="292" r:id="rId38"/>
    <p:sldId id="279" r:id="rId39"/>
    <p:sldId id="281" r:id="rId40"/>
    <p:sldId id="291" r:id="rId41"/>
    <p:sldId id="333" r:id="rId42"/>
    <p:sldId id="334" r:id="rId43"/>
    <p:sldId id="304" r:id="rId44"/>
    <p:sldId id="305" r:id="rId45"/>
    <p:sldId id="306" r:id="rId46"/>
    <p:sldId id="335" r:id="rId47"/>
    <p:sldId id="310" r:id="rId48"/>
    <p:sldId id="311" r:id="rId49"/>
    <p:sldId id="313" r:id="rId50"/>
    <p:sldId id="31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9DF4352-9734-46BB-B503-CFB7EA6FECF4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2AC52C-49E2-421F-B7F8-2D78B24586E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352-9734-46BB-B503-CFB7EA6FECF4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C52C-49E2-421F-B7F8-2D78B2458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352-9734-46BB-B503-CFB7EA6FECF4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C52C-49E2-421F-B7F8-2D78B2458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352-9734-46BB-B503-CFB7EA6FECF4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C52C-49E2-421F-B7F8-2D78B2458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352-9734-46BB-B503-CFB7EA6FECF4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C52C-49E2-421F-B7F8-2D78B2458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352-9734-46BB-B503-CFB7EA6FECF4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C52C-49E2-421F-B7F8-2D78B24586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352-9734-46BB-B503-CFB7EA6FECF4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C52C-49E2-421F-B7F8-2D78B2458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352-9734-46BB-B503-CFB7EA6FECF4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C52C-49E2-421F-B7F8-2D78B2458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352-9734-46BB-B503-CFB7EA6FECF4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C52C-49E2-421F-B7F8-2D78B2458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352-9734-46BB-B503-CFB7EA6FECF4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C52C-49E2-421F-B7F8-2D78B24586E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352-9734-46BB-B503-CFB7EA6FECF4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C52C-49E2-421F-B7F8-2D78B2458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9DF4352-9734-46BB-B503-CFB7EA6FECF4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22AC52C-49E2-421F-B7F8-2D78B24586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fbwithagankhalid.com/apa-itu-edgerank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tekno.kompas.com/read/2013/09/20/1629066/tiap.hari.33.juta.orang.indonesia.buka.f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4936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00300"/>
            <a:ext cx="323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8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2013-12-07_0653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1" y="1143000"/>
            <a:ext cx="806992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Asset on Facebook!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Akun</a:t>
            </a:r>
            <a:r>
              <a:rPr lang="en-US" dirty="0" smtClean="0"/>
              <a:t> FB</a:t>
            </a:r>
          </a:p>
          <a:p>
            <a:r>
              <a:rPr lang="en-US" dirty="0" smtClean="0"/>
              <a:t>Group FB</a:t>
            </a:r>
          </a:p>
          <a:p>
            <a:r>
              <a:rPr lang="en-US" dirty="0" smtClean="0"/>
              <a:t>Fan Page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1336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Choose Fan Page Dud!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2" y="2362200"/>
            <a:ext cx="490728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4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Fan Page???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Terukur</a:t>
            </a:r>
            <a:endParaRPr lang="en-US" dirty="0"/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beriklan</a:t>
            </a:r>
            <a:endParaRPr lang="en-US" dirty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Multi </a:t>
            </a:r>
            <a:r>
              <a:rPr lang="en-US" dirty="0" smtClean="0"/>
              <a:t>Owner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Threaded Comment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Terukur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56265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2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3401"/>
            <a:ext cx="7059238" cy="305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8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1"/>
            <a:ext cx="6172199" cy="360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beriklan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790950"/>
            <a:ext cx="42291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3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1371600"/>
            <a:ext cx="36385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4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Multi Owner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2362200"/>
            <a:ext cx="6705600" cy="342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1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slaminletterkenny.com/wp-content/uploads/2013/02/bismill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6858000" cy="22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Threaded 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286000"/>
            <a:ext cx="40005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0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60452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6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err="1" smtClean="0"/>
              <a:t>Edgerank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5570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024744" cy="11430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sz="1100" dirty="0" smtClean="0">
              <a:hlinkClick r:id="rId2"/>
            </a:endParaRPr>
          </a:p>
          <a:p>
            <a:endParaRPr lang="en-US" sz="1100" dirty="0">
              <a:hlinkClick r:id="rId2"/>
            </a:endParaRPr>
          </a:p>
          <a:p>
            <a:endParaRPr lang="en-US" sz="1100" dirty="0" smtClean="0">
              <a:hlinkClick r:id="rId2"/>
            </a:endParaRPr>
          </a:p>
          <a:p>
            <a:pPr marL="68580" indent="0" algn="ctr">
              <a:buNone/>
            </a:pPr>
            <a:r>
              <a:rPr lang="en-US" sz="1100" dirty="0" smtClean="0">
                <a:hlinkClick r:id="rId2"/>
              </a:rPr>
              <a:t>http</a:t>
            </a:r>
            <a:r>
              <a:rPr lang="en-US" sz="1100" dirty="0">
                <a:hlinkClick r:id="rId2"/>
              </a:rPr>
              <a:t>://fbwithagankhalid.com/apa-itu-edgerank/</a:t>
            </a:r>
            <a:endParaRPr lang="en-US" sz="11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400800" cy="404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Photo</a:t>
            </a:r>
          </a:p>
          <a:p>
            <a:pPr marL="525780" indent="-457200">
              <a:buFont typeface="+mj-lt"/>
              <a:buAutoNum type="arabicPeriod"/>
            </a:pPr>
            <a:r>
              <a:rPr lang="en-US" smtClean="0"/>
              <a:t>Call </a:t>
            </a:r>
            <a:r>
              <a:rPr lang="en-US" dirty="0" smtClean="0"/>
              <a:t>to Action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Choose “Call to Action”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Short Post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800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2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motomessage.com/wp-content/uploads/2010/06/mobile-marketing-call-to-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03517" cy="478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8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Klik</a:t>
            </a:r>
            <a:r>
              <a:rPr lang="en-US" dirty="0" smtClean="0"/>
              <a:t> like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…</a:t>
            </a:r>
          </a:p>
          <a:p>
            <a:r>
              <a:rPr lang="en-US" dirty="0"/>
              <a:t>Comment “Yes”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setuju</a:t>
            </a:r>
            <a:r>
              <a:rPr lang="en-US" dirty="0"/>
              <a:t> 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Klik</a:t>
            </a:r>
            <a:r>
              <a:rPr lang="en-US" dirty="0" smtClean="0"/>
              <a:t> share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apa</a:t>
            </a:r>
            <a:r>
              <a:rPr lang="en-US" dirty="0"/>
              <a:t> “Comment” </a:t>
            </a:r>
            <a:r>
              <a:rPr lang="en-US" dirty="0" err="1"/>
              <a:t>Anda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err="1"/>
              <a:t>Klik</a:t>
            </a:r>
            <a:r>
              <a:rPr lang="en-US" dirty="0"/>
              <a:t> “Like” &amp; “Share” </a:t>
            </a:r>
            <a:r>
              <a:rPr lang="en-US" dirty="0" err="1"/>
              <a:t>Jika</a:t>
            </a:r>
            <a:r>
              <a:rPr lang="en-US" dirty="0"/>
              <a:t> …</a:t>
            </a:r>
          </a:p>
          <a:p>
            <a:endParaRPr lang="en-US" dirty="0"/>
          </a:p>
          <a:p>
            <a:pPr algn="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0" y="990600"/>
            <a:ext cx="3957638" cy="480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0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61" y="1066799"/>
            <a:ext cx="4117752" cy="48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3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tekno.kompas.com/read/2013/09/20/1629066/tiap.hari.33.juta.orang.indonesia.buka.fa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486025"/>
            <a:ext cx="6472237" cy="182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5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19" y="1066801"/>
            <a:ext cx="3757181" cy="486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3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Choose 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78670"/>
            <a:ext cx="3657599" cy="335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4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“Like”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A. </a:t>
            </a:r>
            <a:r>
              <a:rPr lang="en-US" dirty="0" err="1"/>
              <a:t>Klik</a:t>
            </a:r>
            <a:r>
              <a:rPr lang="en-US" dirty="0"/>
              <a:t> “Share”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B.</a:t>
            </a:r>
          </a:p>
          <a:p>
            <a:endParaRPr lang="en-US" dirty="0"/>
          </a:p>
          <a:p>
            <a:r>
              <a:rPr lang="en-US" dirty="0"/>
              <a:t>“Like”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Ibumu</a:t>
            </a:r>
            <a:r>
              <a:rPr lang="en-US" dirty="0"/>
              <a:t>. “Share”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Bangeeeeeeet</a:t>
            </a:r>
            <a:r>
              <a:rPr lang="en-US" dirty="0"/>
              <a:t> </a:t>
            </a:r>
            <a:r>
              <a:rPr lang="en-US" dirty="0" err="1"/>
              <a:t>Ibumu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 err="1"/>
              <a:t>Mana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(</a:t>
            </a:r>
            <a:r>
              <a:rPr lang="en-US" dirty="0" err="1"/>
              <a:t>Foto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37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63867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7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572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2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248400" cy="20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5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659582" cy="35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3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100-250 Character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77794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5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 </a:t>
            </a:r>
            <a:r>
              <a:rPr lang="en-US" dirty="0" err="1" smtClean="0"/>
              <a:t>Postingan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Kompetitor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ketahui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err="1" smtClean="0"/>
              <a:t>Kompetitor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PageDataPro.Com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785897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1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972364"/>
            <a:ext cx="6467475" cy="508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0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Tanya </a:t>
            </a:r>
            <a:r>
              <a:rPr lang="en-US" dirty="0" err="1" smtClean="0"/>
              <a:t>Jawab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68580" indent="0" algn="ctr">
              <a:buNone/>
            </a:pPr>
            <a:r>
              <a:rPr lang="en-US" dirty="0" err="1" smtClean="0"/>
              <a:t>ProdukAganKhalid.Com</a:t>
            </a:r>
            <a:endParaRPr lang="en-US" dirty="0" smtClean="0"/>
          </a:p>
          <a:p>
            <a:pPr marL="68580" indent="0" algn="ctr">
              <a:buNone/>
            </a:pPr>
            <a:r>
              <a:rPr lang="en-US" dirty="0" err="1" smtClean="0"/>
              <a:t>FBWithAganKhalid.Com</a:t>
            </a:r>
            <a:endParaRPr lang="en-US" dirty="0" smtClean="0"/>
          </a:p>
          <a:p>
            <a:pPr marL="68580" indent="0" algn="ctr">
              <a:buNone/>
            </a:pPr>
            <a:r>
              <a:rPr lang="en-US" dirty="0" err="1" smtClean="0"/>
              <a:t>SEOWithAganKhalid.Com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86025"/>
            <a:ext cx="1619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1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Bonus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Postingan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42810"/>
            <a:ext cx="2276474" cy="360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920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4" y="2514600"/>
            <a:ext cx="3810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756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51" y="2514600"/>
            <a:ext cx="59912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11381"/>
            <a:ext cx="367253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1"/>
            <a:ext cx="3633171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5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82" y="1066800"/>
            <a:ext cx="3873856" cy="484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4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55148"/>
            <a:ext cx="6181724" cy="355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3124200"/>
            <a:ext cx="4048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Tanya </a:t>
            </a:r>
            <a:r>
              <a:rPr lang="en-US" dirty="0" err="1" smtClean="0"/>
              <a:t>Jawab</a:t>
            </a:r>
            <a:r>
              <a:rPr lang="en-US" dirty="0" smtClean="0"/>
              <a:t> &amp; </a:t>
            </a:r>
            <a:r>
              <a:rPr lang="en-US" dirty="0" err="1" smtClean="0"/>
              <a:t>Terimakasih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68580" indent="0" algn="ctr">
              <a:buNone/>
            </a:pPr>
            <a:r>
              <a:rPr lang="en-US" dirty="0" err="1" smtClean="0"/>
              <a:t>ProdukAganKhalid.Com</a:t>
            </a:r>
            <a:endParaRPr lang="en-US" dirty="0" smtClean="0"/>
          </a:p>
          <a:p>
            <a:pPr marL="68580" indent="0" algn="ctr">
              <a:buNone/>
            </a:pPr>
            <a:r>
              <a:rPr lang="en-US" dirty="0" err="1" smtClean="0"/>
              <a:t>FBWithAganKhalid.Com</a:t>
            </a:r>
            <a:endParaRPr lang="en-US" dirty="0" smtClean="0"/>
          </a:p>
          <a:p>
            <a:pPr marL="68580" indent="0" algn="ctr">
              <a:buNone/>
            </a:pPr>
            <a:r>
              <a:rPr lang="en-US" dirty="0" err="1" smtClean="0"/>
              <a:t>SEOWithAganKhalid.Com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86025"/>
            <a:ext cx="1619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1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Bukti</a:t>
            </a:r>
            <a:r>
              <a:rPr lang="en-US" dirty="0" smtClean="0"/>
              <a:t> (</a:t>
            </a:r>
            <a:r>
              <a:rPr lang="en-US" dirty="0" err="1" smtClean="0"/>
              <a:t>Sombooong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 descr="https://dl.dropboxusercontent.com/u/38625767/FBWithAganKhalid.Com/You%20Gotta%20Viral%20Dud%2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3200400"/>
            <a:ext cx="6858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 smtClean="0"/>
              <a:t>Tokopedia.Com</a:t>
            </a:r>
            <a:endParaRPr lang="en-US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35" y="990600"/>
            <a:ext cx="63499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75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user\Dropbox\Public\FBWithAganKhalid.Com\You Gotta Viral Dud!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92927"/>
            <a:ext cx="6858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Facebook?!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329790"/>
            <a:ext cx="5105400" cy="359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8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2013-12-07_065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0673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esktop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23" y="609600"/>
            <a:ext cx="49911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8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269</TotalTime>
  <Words>186</Words>
  <Application>Microsoft Office PowerPoint</Application>
  <PresentationFormat>On-screen Show (4:3)</PresentationFormat>
  <Paragraphs>92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Austin</vt:lpstr>
      <vt:lpstr>PowerPoint Presentation</vt:lpstr>
      <vt:lpstr>PowerPoint Presentation</vt:lpstr>
      <vt:lpstr>Intro</vt:lpstr>
      <vt:lpstr>PowerPoint Presentation</vt:lpstr>
      <vt:lpstr>Bukti (Sombooong)</vt:lpstr>
      <vt:lpstr>PowerPoint Presentation</vt:lpstr>
      <vt:lpstr>Why Facebook?!</vt:lpstr>
      <vt:lpstr>PowerPoint Presentation</vt:lpstr>
      <vt:lpstr>PowerPoint Presentation</vt:lpstr>
      <vt:lpstr>PowerPoint Presentation</vt:lpstr>
      <vt:lpstr>Asset on Facebook!</vt:lpstr>
      <vt:lpstr>Choose Fan Page Dud!</vt:lpstr>
      <vt:lpstr>Why Fan Page???</vt:lpstr>
      <vt:lpstr>Terukur</vt:lpstr>
      <vt:lpstr>PowerPoint Presentation</vt:lpstr>
      <vt:lpstr>PowerPoint Presentation</vt:lpstr>
      <vt:lpstr>   Pilihan Mudah dalam beriklan </vt:lpstr>
      <vt:lpstr>PowerPoint Presentation</vt:lpstr>
      <vt:lpstr>Multi Owner</vt:lpstr>
      <vt:lpstr>Threaded Comment</vt:lpstr>
      <vt:lpstr>PowerPoint Presentation</vt:lpstr>
      <vt:lpstr>PowerPoint Presentation</vt:lpstr>
      <vt:lpstr>PowerPoint Presentation</vt:lpstr>
      <vt:lpstr>Elements</vt:lpstr>
      <vt:lpstr>Photo</vt:lpstr>
      <vt:lpstr>PowerPoint Presentation</vt:lpstr>
      <vt:lpstr>Example:</vt:lpstr>
      <vt:lpstr>PowerPoint Presentation</vt:lpstr>
      <vt:lpstr>PowerPoint Presentation</vt:lpstr>
      <vt:lpstr>PowerPoint Presentation</vt:lpstr>
      <vt:lpstr>Choose Call to Action</vt:lpstr>
      <vt:lpstr>Example</vt:lpstr>
      <vt:lpstr>PowerPoint Presentation</vt:lpstr>
      <vt:lpstr>PowerPoint Presentation</vt:lpstr>
      <vt:lpstr>PowerPoint Presentation</vt:lpstr>
      <vt:lpstr>PowerPoint Presentation</vt:lpstr>
      <vt:lpstr>Short Post</vt:lpstr>
      <vt:lpstr>PowerPoint Presentation</vt:lpstr>
      <vt:lpstr>Ide Postingan</vt:lpstr>
      <vt:lpstr>Tanya Jawab</vt:lpstr>
      <vt:lpstr>2 Bonus Tipe Postingan</vt:lpstr>
      <vt:lpstr>Caption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Tanya Jawab &amp; Terimakasih</vt:lpstr>
      <vt:lpstr>Source: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69</cp:revision>
  <dcterms:created xsi:type="dcterms:W3CDTF">2013-10-07T14:04:20Z</dcterms:created>
  <dcterms:modified xsi:type="dcterms:W3CDTF">2013-12-07T00:37:49Z</dcterms:modified>
</cp:coreProperties>
</file>